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E9D98E-F9D7-4A36-9564-A181CFFC0660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FFB2EF-8051-4782-9DF6-162A214EED2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3762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развития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800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 « Труд людей весной»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Денисенко Валентина Владимировна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0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5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8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260648"/>
            <a:ext cx="9133114" cy="68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7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784976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2" y="98985"/>
            <a:ext cx="8988491" cy="674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2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14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Урок развития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развития речи</dc:title>
  <dc:creator>Я</dc:creator>
  <cp:lastModifiedBy>Я</cp:lastModifiedBy>
  <cp:revision>8</cp:revision>
  <dcterms:created xsi:type="dcterms:W3CDTF">2020-04-12T08:20:41Z</dcterms:created>
  <dcterms:modified xsi:type="dcterms:W3CDTF">2020-04-12T10:37:15Z</dcterms:modified>
</cp:coreProperties>
</file>